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387-DBAA-4F80-83BB-D6CBEECFB8B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7289-3463-407C-A3EE-D80BB431A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387-DBAA-4F80-83BB-D6CBEECFB8B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7289-3463-407C-A3EE-D80BB431A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387-DBAA-4F80-83BB-D6CBEECFB8B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7289-3463-407C-A3EE-D80BB431A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387-DBAA-4F80-83BB-D6CBEECFB8B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7289-3463-407C-A3EE-D80BB431A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387-DBAA-4F80-83BB-D6CBEECFB8B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7289-3463-407C-A3EE-D80BB431A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387-DBAA-4F80-83BB-D6CBEECFB8B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7289-3463-407C-A3EE-D80BB431A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387-DBAA-4F80-83BB-D6CBEECFB8B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7289-3463-407C-A3EE-D80BB431A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387-DBAA-4F80-83BB-D6CBEECFB8B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7289-3463-407C-A3EE-D80BB431A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387-DBAA-4F80-83BB-D6CBEECFB8B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7289-3463-407C-A3EE-D80BB431A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387-DBAA-4F80-83BB-D6CBEECFB8B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7289-3463-407C-A3EE-D80BB431A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</a:p>
          <a:p>
            <a:pPr lvl="5"/>
            <a:r>
              <a:rPr lang="pl-PL" noProof="0" dirty="0" smtClean="0"/>
              <a:t>Szósty poziom</a:t>
            </a:r>
          </a:p>
          <a:p>
            <a:pPr lvl="6"/>
            <a:r>
              <a:rPr lang="pl-PL" noProof="0" dirty="0" smtClean="0"/>
              <a:t>Siódmy poziom</a:t>
            </a:r>
          </a:p>
          <a:p>
            <a:pPr lvl="7"/>
            <a:r>
              <a:rPr lang="pl-PL" noProof="0" dirty="0" smtClean="0"/>
              <a:t>Ósmego poziom</a:t>
            </a:r>
          </a:p>
          <a:p>
            <a:pPr lvl="8"/>
            <a:r>
              <a:rPr lang="pl-PL" noProof="0" dirty="0" smtClean="0"/>
              <a:t>Dziewiąty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ED4387-DBAA-4F80-83BB-D6CBEECFB8B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A07289-3463-407C-A3EE-D80BB431A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640960" cy="35052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Quo </a:t>
            </a:r>
            <a:r>
              <a:rPr lang="pl-PL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vadis,Domine</a:t>
            </a:r>
            <a:r>
              <a:rPr lang="pl-PL" dirty="0" smtClean="0"/>
              <a:t>?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Wędrówka po Rzymie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6776363" cy="201473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śladami chrześcijan</a:t>
            </a:r>
            <a:endParaRPr lang="pl-PL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832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         Paleni jako pochodnie w ogrodach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Cezara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Pochodnie_Ner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1" y="1412776"/>
            <a:ext cx="7794496" cy="424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chodnie Ner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899113" cy="4752000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5536" y="620688"/>
            <a:ext cx="6807240" cy="4767064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Krzyżowani na arenie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49348" cy="72008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Prześladowanie chrześcijan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124744"/>
            <a:ext cx="2880320" cy="4895056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i="1" dirty="0" smtClean="0"/>
              <a:t>- Przybyłeś za późno? – spytał Petroniusz.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i="1" dirty="0" smtClean="0"/>
              <a:t>(…)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i="1" dirty="0" smtClean="0"/>
              <a:t>Gdzie jest?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i="1" dirty="0" smtClean="0"/>
              <a:t>W więzieniu </a:t>
            </a:r>
            <a:r>
              <a:rPr lang="pl-PL" i="1" dirty="0" err="1" smtClean="0"/>
              <a:t>Mamertyńskim</a:t>
            </a:r>
            <a:r>
              <a:rPr lang="pl-PL" i="1" dirty="0" smtClean="0"/>
              <a:t>.</a:t>
            </a:r>
            <a:endParaRPr lang="pl-PL" i="1" dirty="0"/>
          </a:p>
        </p:txBody>
      </p:sp>
      <p:pic>
        <p:nvPicPr>
          <p:cNvPr id="6" name="Obraz 5" descr="Ligia w więzien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908720"/>
            <a:ext cx="3702772" cy="5724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7949348" cy="663352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Quo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vadis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Domine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az 3" descr="via-appia_an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302539" cy="504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05332" cy="720080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Quo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vadis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Domine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pl-PL" dirty="0"/>
          </a:p>
        </p:txBody>
      </p:sp>
      <p:pic>
        <p:nvPicPr>
          <p:cNvPr id="4" name="Obraz 3" descr="jl-quovad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268760"/>
            <a:ext cx="4466200" cy="51845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61466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Watykan</a:t>
            </a:r>
            <a:endParaRPr lang="pl-PL" dirty="0"/>
          </a:p>
        </p:txBody>
      </p:sp>
      <p:pic>
        <p:nvPicPr>
          <p:cNvPr id="4" name="Obraz 3" descr="St_Pe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80728"/>
            <a:ext cx="5883244" cy="504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7624" y="620688"/>
            <a:ext cx="2458089" cy="1224136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Rzym chrześcijan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Symbol zastępczy obrazu 6" descr="Zatybrz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99" r="1299"/>
          <a:stretch>
            <a:fillRect/>
          </a:stretch>
        </p:blipFill>
        <p:spPr>
          <a:xfrm>
            <a:off x="4114681" y="764704"/>
            <a:ext cx="4401697" cy="5255096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b="1" dirty="0" err="1" smtClean="0">
                <a:solidFill>
                  <a:schemeClr val="bg2">
                    <a:lumMod val="10000"/>
                  </a:schemeClr>
                </a:solidFill>
              </a:rPr>
              <a:t>Zatybrze</a:t>
            </a:r>
            <a:endParaRPr lang="pl-PL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8" y="260648"/>
            <a:ext cx="7202776" cy="576064"/>
          </a:xfrm>
        </p:spPr>
        <p:txBody>
          <a:bodyPr/>
          <a:lstStyle/>
          <a:p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Zatybrze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9512" y="1196752"/>
            <a:ext cx="2376264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i="1" dirty="0" smtClean="0"/>
              <a:t>Szli długo, aż</a:t>
            </a:r>
            <a:br>
              <a:rPr lang="pl-PL" sz="2400" i="1" dirty="0" smtClean="0"/>
            </a:br>
            <a:r>
              <a:rPr lang="pl-PL" sz="2400" i="1" dirty="0" smtClean="0"/>
              <a:t>na </a:t>
            </a:r>
            <a:r>
              <a:rPr lang="pl-PL" sz="2400" i="1" dirty="0" err="1" smtClean="0"/>
              <a:t>Zatybrze</a:t>
            </a:r>
            <a:r>
              <a:rPr lang="pl-PL" sz="2400" i="1" dirty="0" smtClean="0"/>
              <a:t> (…) Apostoł, stara kobieta i pacholę udali się wzdłuż</a:t>
            </a:r>
            <a:br>
              <a:rPr lang="pl-PL" sz="2400" i="1" dirty="0" smtClean="0"/>
            </a:br>
            <a:r>
              <a:rPr lang="pl-PL" sz="2400" i="1" dirty="0" smtClean="0"/>
              <a:t>i w górę rzeki, starzec zaś niższego wzrostu, Ursus i Ligia wsunęli się</a:t>
            </a:r>
            <a:br>
              <a:rPr lang="pl-PL" sz="2400" i="1" dirty="0" smtClean="0"/>
            </a:br>
            <a:r>
              <a:rPr lang="pl-PL" sz="2400" i="1" dirty="0" smtClean="0"/>
              <a:t>w wąski </a:t>
            </a:r>
            <a:r>
              <a:rPr lang="pl-PL" sz="2400" i="1" dirty="0" err="1" smtClean="0"/>
              <a:t>vicus</a:t>
            </a:r>
            <a:r>
              <a:rPr lang="pl-PL" sz="2400" i="1" dirty="0" smtClean="0"/>
              <a:t>*</a:t>
            </a:r>
            <a:br>
              <a:rPr lang="pl-PL" sz="2400" i="1" dirty="0" smtClean="0"/>
            </a:br>
            <a:r>
              <a:rPr lang="pl-PL" sz="2400" i="1" dirty="0" smtClean="0"/>
              <a:t>i uszedłszy jeszcze ze sto kroków, weszli do sieni domu, w którym były dwa sklepy: jeden oliwny, drugi ptasznika.</a:t>
            </a:r>
          </a:p>
          <a:p>
            <a:pPr marL="0" indent="0" algn="just">
              <a:buNone/>
            </a:pPr>
            <a:r>
              <a:rPr lang="pl-PL" sz="2400" dirty="0" err="1" smtClean="0">
                <a:solidFill>
                  <a:schemeClr val="accent3">
                    <a:lumMod val="50000"/>
                  </a:schemeClr>
                </a:solidFill>
              </a:rPr>
              <a:t>vicus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- ulica</a:t>
            </a:r>
            <a:endParaRPr lang="pl-P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Obraz 6" descr="zatybrze q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196752"/>
            <a:ext cx="6223148" cy="4644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8" y="260648"/>
            <a:ext cx="7202776" cy="504056"/>
          </a:xfrm>
        </p:spPr>
        <p:txBody>
          <a:bodyPr>
            <a:normAutofit fontScale="90000"/>
          </a:bodyPr>
          <a:lstStyle/>
          <a:p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Ostrianum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14401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i="1" dirty="0" smtClean="0"/>
              <a:t>- W </a:t>
            </a:r>
            <a:r>
              <a:rPr lang="pl-PL" i="1" dirty="0" err="1" smtClean="0"/>
              <a:t>Ostrianum</a:t>
            </a:r>
            <a:r>
              <a:rPr lang="pl-PL" i="1" dirty="0" smtClean="0"/>
              <a:t>? Gdzie to jest? – przerwał Winicjusz (…)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i="1" dirty="0" smtClean="0"/>
              <a:t>Stare </a:t>
            </a:r>
            <a:r>
              <a:rPr lang="pl-PL" i="1" dirty="0" err="1" smtClean="0"/>
              <a:t>hypogeum</a:t>
            </a:r>
            <a:r>
              <a:rPr lang="pl-PL" i="1" dirty="0" smtClean="0"/>
              <a:t>* między Via Salaria a </a:t>
            </a:r>
            <a:r>
              <a:rPr lang="pl-PL" i="1" dirty="0" err="1" smtClean="0"/>
              <a:t>Nomentana</a:t>
            </a:r>
            <a:r>
              <a:rPr lang="pl-PL" i="1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l-PL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*</a:t>
            </a:r>
            <a:r>
              <a:rPr lang="pl-PL" dirty="0" err="1" smtClean="0"/>
              <a:t>hypogeum</a:t>
            </a:r>
            <a:r>
              <a:rPr lang="pl-PL" dirty="0" smtClean="0"/>
              <a:t> – podziemne, koliste pomieszczenie, często przeznaczone na grób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9623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6872661" cy="4716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Pożar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Obraz 5" descr="neron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808000" cy="4356000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11560" y="1124744"/>
            <a:ext cx="7202776" cy="1080120"/>
          </a:xfrm>
        </p:spPr>
        <p:txBody>
          <a:bodyPr/>
          <a:lstStyle/>
          <a:p>
            <a:pPr marL="0" indent="0" algn="just">
              <a:buNone/>
            </a:pPr>
            <a:r>
              <a:rPr lang="pl-PL" i="1" dirty="0" smtClean="0"/>
              <a:t>Ogień wszczął się rzeczywiście przy Wielkim Cyrku (…), lecz rozszerzył się z niepojętą szybkością, tak iż ogarnął cały środek miasta</a:t>
            </a:r>
            <a:r>
              <a:rPr lang="pl-PL" dirty="0" smtClean="0"/>
              <a:t>. (rozdział 42)</a:t>
            </a:r>
            <a:endParaRPr lang="pl-P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Neron opiewa upadek Troi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az 3" descr="pożar Rzymu Neron śpie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916978" cy="4644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108" y="260648"/>
            <a:ext cx="7202776" cy="648072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Miejsce schronienia po pożarze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0081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i="1" dirty="0" smtClean="0"/>
              <a:t>Między Wzgórzem </a:t>
            </a:r>
            <a:r>
              <a:rPr lang="pl-PL" i="1" dirty="0" err="1" smtClean="0"/>
              <a:t>Janikulskim</a:t>
            </a:r>
            <a:r>
              <a:rPr lang="pl-PL" i="1" dirty="0" smtClean="0"/>
              <a:t> a Watykanem, za ogrodami Agrypiny,</a:t>
            </a:r>
            <a:br>
              <a:rPr lang="pl-PL" i="1" dirty="0" smtClean="0"/>
            </a:br>
            <a:r>
              <a:rPr lang="pl-PL" i="1" dirty="0" smtClean="0"/>
              <a:t>są podziemia, z których wybierano kamienie i piasek pod budowę cyrku Nerona. </a:t>
            </a:r>
            <a:r>
              <a:rPr lang="pl-PL" dirty="0" smtClean="0"/>
              <a:t>(rozdział 45)</a:t>
            </a:r>
            <a:endParaRPr lang="pl-PL" dirty="0"/>
          </a:p>
        </p:txBody>
      </p:sp>
      <p:pic>
        <p:nvPicPr>
          <p:cNvPr id="4" name="Obraz 3" descr="pio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642000" cy="442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576064"/>
          </a:xfrm>
        </p:spPr>
        <p:txBody>
          <a:bodyPr>
            <a:noAutofit/>
          </a:bodyPr>
          <a:lstStyle/>
          <a:p>
            <a:pPr algn="just"/>
            <a:r>
              <a:rPr lang="pl-PL" sz="4400" b="1" dirty="0" smtClean="0">
                <a:solidFill>
                  <a:schemeClr val="accent3">
                    <a:lumMod val="50000"/>
                  </a:schemeClr>
                </a:solidFill>
              </a:rPr>
              <a:t>		Rzym po pożarze</a:t>
            </a:r>
            <a:endParaRPr lang="pl-PL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6552728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Spośród 14 dzielnic miasta tylko cztery ocalały, trzy uległy całkowitemu zniszczeniu, pozostałych siedem częściowo przetrwało.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15497623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5848324" cy="4032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Miejsca męki chrześcijan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az 3" descr="ibl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392962" cy="4248000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124744"/>
            <a:ext cx="7202776" cy="4191000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Arena Cyrku Nerona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TS102886637</Template>
  <TotalTime>161</TotalTime>
  <Words>156</Words>
  <Application>Microsoft Office PowerPoint</Application>
  <PresentationFormat>Pokaz na ekranie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Watercolor_16x9</vt:lpstr>
      <vt:lpstr>Quo vadis,Domine?  Wędrówka po Rzymie  </vt:lpstr>
      <vt:lpstr>Rzym chrześcijan</vt:lpstr>
      <vt:lpstr>Zatybrze</vt:lpstr>
      <vt:lpstr>Ostrianum</vt:lpstr>
      <vt:lpstr>Pożar</vt:lpstr>
      <vt:lpstr>Neron opiewa upadek Troi</vt:lpstr>
      <vt:lpstr>Miejsce schronienia po pożarze</vt:lpstr>
      <vt:lpstr>  Rzym po pożarze</vt:lpstr>
      <vt:lpstr>Miejsca męki chrześcijan</vt:lpstr>
      <vt:lpstr>Slajd 10</vt:lpstr>
      <vt:lpstr>Slajd 11</vt:lpstr>
      <vt:lpstr>Prześladowanie chrześcijan</vt:lpstr>
      <vt:lpstr>Quo vadis, Domine?</vt:lpstr>
      <vt:lpstr>Quo vadis, Domine?</vt:lpstr>
      <vt:lpstr>Watykan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vadis Domine?</dc:title>
  <dc:creator>Dorota</dc:creator>
  <cp:lastModifiedBy>Dorota</cp:lastModifiedBy>
  <cp:revision>18</cp:revision>
  <dcterms:created xsi:type="dcterms:W3CDTF">2013-04-08T16:16:44Z</dcterms:created>
  <dcterms:modified xsi:type="dcterms:W3CDTF">2015-04-18T18:26:00Z</dcterms:modified>
</cp:coreProperties>
</file>